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77" r:id="rId2"/>
    <p:sldId id="257" r:id="rId3"/>
    <p:sldId id="278" r:id="rId4"/>
    <p:sldId id="279" r:id="rId5"/>
    <p:sldId id="261" r:id="rId6"/>
    <p:sldId id="262" r:id="rId7"/>
    <p:sldId id="260" r:id="rId8"/>
    <p:sldId id="264" r:id="rId9"/>
    <p:sldId id="266" r:id="rId10"/>
    <p:sldId id="268" r:id="rId11"/>
    <p:sldId id="267" r:id="rId12"/>
    <p:sldId id="281" r:id="rId13"/>
    <p:sldId id="265" r:id="rId14"/>
    <p:sldId id="26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-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A0C590-DE01-4AC2-B21E-56A784FB6D4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64AF30-53EB-48F9-8DA6-B0956552F975}">
      <dgm:prSet phldrT="[Text]"/>
      <dgm:spPr/>
      <dgm:t>
        <a:bodyPr/>
        <a:lstStyle/>
        <a:p>
          <a:r>
            <a:rPr lang="en-US" dirty="0"/>
            <a:t>Motivation</a:t>
          </a:r>
        </a:p>
      </dgm:t>
    </dgm:pt>
    <dgm:pt modelId="{B1E2ED28-4B2D-4C05-8035-26BB71E93D86}" type="parTrans" cxnId="{2ED4D037-14E7-4665-9C55-43D5CB9A4E77}">
      <dgm:prSet/>
      <dgm:spPr/>
      <dgm:t>
        <a:bodyPr/>
        <a:lstStyle/>
        <a:p>
          <a:endParaRPr lang="en-US"/>
        </a:p>
      </dgm:t>
    </dgm:pt>
    <dgm:pt modelId="{D288877B-F313-4D14-95EE-436738A231EB}" type="sibTrans" cxnId="{2ED4D037-14E7-4665-9C55-43D5CB9A4E77}">
      <dgm:prSet/>
      <dgm:spPr/>
      <dgm:t>
        <a:bodyPr/>
        <a:lstStyle/>
        <a:p>
          <a:endParaRPr lang="en-US"/>
        </a:p>
      </dgm:t>
    </dgm:pt>
    <dgm:pt modelId="{C08C60F4-D4C9-4C0D-8311-BDDA4F2603DB}">
      <dgm:prSet phldrT="[Text]"/>
      <dgm:spPr/>
      <dgm:t>
        <a:bodyPr/>
        <a:lstStyle/>
        <a:p>
          <a:r>
            <a:rPr lang="en-US" dirty="0"/>
            <a:t>Data Exploration and Preparation</a:t>
          </a:r>
        </a:p>
      </dgm:t>
    </dgm:pt>
    <dgm:pt modelId="{AF5CDE85-A998-4D0A-97AE-3FC6377D3E9C}" type="parTrans" cxnId="{51BBCF7C-B3D4-402C-93F0-7391D2C8C2F6}">
      <dgm:prSet/>
      <dgm:spPr/>
      <dgm:t>
        <a:bodyPr/>
        <a:lstStyle/>
        <a:p>
          <a:endParaRPr lang="en-US"/>
        </a:p>
      </dgm:t>
    </dgm:pt>
    <dgm:pt modelId="{1ACD4CB8-19EA-4FF5-8698-548C88D73D57}" type="sibTrans" cxnId="{51BBCF7C-B3D4-402C-93F0-7391D2C8C2F6}">
      <dgm:prSet/>
      <dgm:spPr/>
      <dgm:t>
        <a:bodyPr/>
        <a:lstStyle/>
        <a:p>
          <a:endParaRPr lang="en-US"/>
        </a:p>
      </dgm:t>
    </dgm:pt>
    <dgm:pt modelId="{2CC16E04-1639-481E-9EC1-3495A552049D}">
      <dgm:prSet phldrT="[Text]"/>
      <dgm:spPr/>
      <dgm:t>
        <a:bodyPr/>
        <a:lstStyle/>
        <a:p>
          <a:r>
            <a:rPr lang="en-US" dirty="0"/>
            <a:t>Model Comparation</a:t>
          </a:r>
        </a:p>
      </dgm:t>
    </dgm:pt>
    <dgm:pt modelId="{358B0F46-5CB9-40B5-8F9D-32CB150067B7}" type="parTrans" cxnId="{623A6245-27AC-4749-93E9-3CF05166C8E0}">
      <dgm:prSet/>
      <dgm:spPr/>
      <dgm:t>
        <a:bodyPr/>
        <a:lstStyle/>
        <a:p>
          <a:endParaRPr lang="en-US"/>
        </a:p>
      </dgm:t>
    </dgm:pt>
    <dgm:pt modelId="{9A3D0995-316C-4FD7-9CFE-138B33EA184D}" type="sibTrans" cxnId="{623A6245-27AC-4749-93E9-3CF05166C8E0}">
      <dgm:prSet/>
      <dgm:spPr/>
      <dgm:t>
        <a:bodyPr/>
        <a:lstStyle/>
        <a:p>
          <a:endParaRPr lang="en-US"/>
        </a:p>
      </dgm:t>
    </dgm:pt>
    <dgm:pt modelId="{DC1134A7-F91B-4A2C-8290-F60F055B4421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9B116470-248D-4E8F-9963-A891CAA6A8E5}" type="parTrans" cxnId="{B1CEB63C-6FDF-4616-9D83-E519A2EADE60}">
      <dgm:prSet/>
      <dgm:spPr/>
      <dgm:t>
        <a:bodyPr/>
        <a:lstStyle/>
        <a:p>
          <a:endParaRPr lang="en-US"/>
        </a:p>
      </dgm:t>
    </dgm:pt>
    <dgm:pt modelId="{70E29A27-27CA-441A-A4A9-06F6186F8B81}" type="sibTrans" cxnId="{B1CEB63C-6FDF-4616-9D83-E519A2EADE60}">
      <dgm:prSet/>
      <dgm:spPr/>
      <dgm:t>
        <a:bodyPr/>
        <a:lstStyle/>
        <a:p>
          <a:endParaRPr lang="en-US"/>
        </a:p>
      </dgm:t>
    </dgm:pt>
    <dgm:pt modelId="{E0B45806-3816-4516-9693-C0ED70470628}">
      <dgm:prSet phldrT="[Text]"/>
      <dgm:spPr/>
      <dgm:t>
        <a:bodyPr/>
        <a:lstStyle/>
        <a:p>
          <a:r>
            <a:rPr lang="en-US" dirty="0"/>
            <a:t>Performance Improvement</a:t>
          </a:r>
        </a:p>
      </dgm:t>
    </dgm:pt>
    <dgm:pt modelId="{0D3BC63C-9AB0-412F-B5BB-2ABDC6B48EED}" type="parTrans" cxnId="{82CBFD0D-9CC9-4D6B-AD5B-D38E558B8442}">
      <dgm:prSet/>
      <dgm:spPr/>
      <dgm:t>
        <a:bodyPr/>
        <a:lstStyle/>
        <a:p>
          <a:endParaRPr lang="en-US"/>
        </a:p>
      </dgm:t>
    </dgm:pt>
    <dgm:pt modelId="{AD59D61A-3CDE-41E5-8FD2-1363DF37A1FA}" type="sibTrans" cxnId="{82CBFD0D-9CC9-4D6B-AD5B-D38E558B8442}">
      <dgm:prSet/>
      <dgm:spPr/>
      <dgm:t>
        <a:bodyPr/>
        <a:lstStyle/>
        <a:p>
          <a:endParaRPr lang="en-US"/>
        </a:p>
      </dgm:t>
    </dgm:pt>
    <dgm:pt modelId="{23DFC87C-75F4-467E-8275-78A0ACFAE313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178A37F9-F416-4F3B-81E6-73740121BDCD}" type="parTrans" cxnId="{1D271246-5FD1-449C-BCB0-A353D65007E6}">
      <dgm:prSet/>
      <dgm:spPr/>
      <dgm:t>
        <a:bodyPr/>
        <a:lstStyle/>
        <a:p>
          <a:endParaRPr lang="en-US"/>
        </a:p>
      </dgm:t>
    </dgm:pt>
    <dgm:pt modelId="{B719B0B4-9C63-4981-8636-3D1016736710}" type="sibTrans" cxnId="{1D271246-5FD1-449C-BCB0-A353D65007E6}">
      <dgm:prSet/>
      <dgm:spPr/>
      <dgm:t>
        <a:bodyPr/>
        <a:lstStyle/>
        <a:p>
          <a:endParaRPr lang="en-US"/>
        </a:p>
      </dgm:t>
    </dgm:pt>
    <dgm:pt modelId="{5312DF6A-5065-451D-ACEE-DCAB41C8F95F}" type="pres">
      <dgm:prSet presAssocID="{89A0C590-DE01-4AC2-B21E-56A784FB6D4D}" presName="linear" presStyleCnt="0">
        <dgm:presLayoutVars>
          <dgm:dir/>
          <dgm:animLvl val="lvl"/>
          <dgm:resizeHandles val="exact"/>
        </dgm:presLayoutVars>
      </dgm:prSet>
      <dgm:spPr/>
    </dgm:pt>
    <dgm:pt modelId="{6005357B-67DE-42E1-A647-1D1B5E033984}" type="pres">
      <dgm:prSet presAssocID="{6D64AF30-53EB-48F9-8DA6-B0956552F975}" presName="parentLin" presStyleCnt="0"/>
      <dgm:spPr/>
    </dgm:pt>
    <dgm:pt modelId="{A1A9A36E-C7CF-41AE-A76B-BA721059A20B}" type="pres">
      <dgm:prSet presAssocID="{6D64AF30-53EB-48F9-8DA6-B0956552F975}" presName="parentLeftMargin" presStyleLbl="node1" presStyleIdx="0" presStyleCnt="6"/>
      <dgm:spPr/>
    </dgm:pt>
    <dgm:pt modelId="{FE98FFA2-ED85-4FB7-91A4-6DEF17873C0D}" type="pres">
      <dgm:prSet presAssocID="{6D64AF30-53EB-48F9-8DA6-B0956552F97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04CA2C9-5735-4403-A8A5-F3AE8AB89B5A}" type="pres">
      <dgm:prSet presAssocID="{6D64AF30-53EB-48F9-8DA6-B0956552F975}" presName="negativeSpace" presStyleCnt="0"/>
      <dgm:spPr/>
    </dgm:pt>
    <dgm:pt modelId="{36CBD208-91CE-46AB-B467-7CBB3D47453E}" type="pres">
      <dgm:prSet presAssocID="{6D64AF30-53EB-48F9-8DA6-B0956552F975}" presName="childText" presStyleLbl="conFgAcc1" presStyleIdx="0" presStyleCnt="6">
        <dgm:presLayoutVars>
          <dgm:bulletEnabled val="1"/>
        </dgm:presLayoutVars>
      </dgm:prSet>
      <dgm:spPr/>
    </dgm:pt>
    <dgm:pt modelId="{02E19EEA-1725-457E-BF6E-01628B36A203}" type="pres">
      <dgm:prSet presAssocID="{D288877B-F313-4D14-95EE-436738A231EB}" presName="spaceBetweenRectangles" presStyleCnt="0"/>
      <dgm:spPr/>
    </dgm:pt>
    <dgm:pt modelId="{63420A64-2A74-4690-91FE-B560585FA677}" type="pres">
      <dgm:prSet presAssocID="{C08C60F4-D4C9-4C0D-8311-BDDA4F2603DB}" presName="parentLin" presStyleCnt="0"/>
      <dgm:spPr/>
    </dgm:pt>
    <dgm:pt modelId="{2C6644C2-89DD-4392-8961-5624A7DAD987}" type="pres">
      <dgm:prSet presAssocID="{C08C60F4-D4C9-4C0D-8311-BDDA4F2603DB}" presName="parentLeftMargin" presStyleLbl="node1" presStyleIdx="0" presStyleCnt="6"/>
      <dgm:spPr/>
    </dgm:pt>
    <dgm:pt modelId="{703D144E-9FC8-40AF-978F-EFF36A25795B}" type="pres">
      <dgm:prSet presAssocID="{C08C60F4-D4C9-4C0D-8311-BDDA4F2603D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3C6249-E652-4322-B85A-DD1F00D5D562}" type="pres">
      <dgm:prSet presAssocID="{C08C60F4-D4C9-4C0D-8311-BDDA4F2603DB}" presName="negativeSpace" presStyleCnt="0"/>
      <dgm:spPr/>
    </dgm:pt>
    <dgm:pt modelId="{3CB02954-6FC1-45B1-BCE3-8B848DFBFA05}" type="pres">
      <dgm:prSet presAssocID="{C08C60F4-D4C9-4C0D-8311-BDDA4F2603DB}" presName="childText" presStyleLbl="conFgAcc1" presStyleIdx="1" presStyleCnt="6">
        <dgm:presLayoutVars>
          <dgm:bulletEnabled val="1"/>
        </dgm:presLayoutVars>
      </dgm:prSet>
      <dgm:spPr/>
    </dgm:pt>
    <dgm:pt modelId="{55E84D12-8095-47D3-B06C-457F2B8676C7}" type="pres">
      <dgm:prSet presAssocID="{1ACD4CB8-19EA-4FF5-8698-548C88D73D57}" presName="spaceBetweenRectangles" presStyleCnt="0"/>
      <dgm:spPr/>
    </dgm:pt>
    <dgm:pt modelId="{AE7E3096-2691-4F09-A962-35FDC1BDA301}" type="pres">
      <dgm:prSet presAssocID="{2CC16E04-1639-481E-9EC1-3495A552049D}" presName="parentLin" presStyleCnt="0"/>
      <dgm:spPr/>
    </dgm:pt>
    <dgm:pt modelId="{11774CB4-4E05-40D0-98AE-070F0C00B06F}" type="pres">
      <dgm:prSet presAssocID="{2CC16E04-1639-481E-9EC1-3495A552049D}" presName="parentLeftMargin" presStyleLbl="node1" presStyleIdx="1" presStyleCnt="6"/>
      <dgm:spPr/>
    </dgm:pt>
    <dgm:pt modelId="{AAA90FDD-85F8-459A-96CE-A59C77AF90BD}" type="pres">
      <dgm:prSet presAssocID="{2CC16E04-1639-481E-9EC1-3495A552049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5B6E512-9AA7-4130-903C-8EBA13F1DA6F}" type="pres">
      <dgm:prSet presAssocID="{2CC16E04-1639-481E-9EC1-3495A552049D}" presName="negativeSpace" presStyleCnt="0"/>
      <dgm:spPr/>
    </dgm:pt>
    <dgm:pt modelId="{258C6E84-E053-4C3C-881C-9BDE9AFFE197}" type="pres">
      <dgm:prSet presAssocID="{2CC16E04-1639-481E-9EC1-3495A552049D}" presName="childText" presStyleLbl="conFgAcc1" presStyleIdx="2" presStyleCnt="6">
        <dgm:presLayoutVars>
          <dgm:bulletEnabled val="1"/>
        </dgm:presLayoutVars>
      </dgm:prSet>
      <dgm:spPr/>
    </dgm:pt>
    <dgm:pt modelId="{A352681F-54AF-4F85-A87A-CB502A956652}" type="pres">
      <dgm:prSet presAssocID="{9A3D0995-316C-4FD7-9CFE-138B33EA184D}" presName="spaceBetweenRectangles" presStyleCnt="0"/>
      <dgm:spPr/>
    </dgm:pt>
    <dgm:pt modelId="{9AE4C0F5-47CB-4813-AF13-60B01EDB8643}" type="pres">
      <dgm:prSet presAssocID="{DC1134A7-F91B-4A2C-8290-F60F055B4421}" presName="parentLin" presStyleCnt="0"/>
      <dgm:spPr/>
    </dgm:pt>
    <dgm:pt modelId="{21449865-E62A-446D-BE15-5310BDEBA491}" type="pres">
      <dgm:prSet presAssocID="{DC1134A7-F91B-4A2C-8290-F60F055B4421}" presName="parentLeftMargin" presStyleLbl="node1" presStyleIdx="2" presStyleCnt="6"/>
      <dgm:spPr/>
    </dgm:pt>
    <dgm:pt modelId="{D7CCAFE5-E5F5-45E7-AB76-6B6F673C71A6}" type="pres">
      <dgm:prSet presAssocID="{DC1134A7-F91B-4A2C-8290-F60F055B442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05C03CA-7F93-411B-9D5B-A2E41EA1AA29}" type="pres">
      <dgm:prSet presAssocID="{DC1134A7-F91B-4A2C-8290-F60F055B4421}" presName="negativeSpace" presStyleCnt="0"/>
      <dgm:spPr/>
    </dgm:pt>
    <dgm:pt modelId="{1DC18FBA-4985-4932-8037-9EB4C403D3EE}" type="pres">
      <dgm:prSet presAssocID="{DC1134A7-F91B-4A2C-8290-F60F055B4421}" presName="childText" presStyleLbl="conFgAcc1" presStyleIdx="3" presStyleCnt="6">
        <dgm:presLayoutVars>
          <dgm:bulletEnabled val="1"/>
        </dgm:presLayoutVars>
      </dgm:prSet>
      <dgm:spPr/>
    </dgm:pt>
    <dgm:pt modelId="{7786D2AA-19ED-4365-9DB3-AC9C0958BC9E}" type="pres">
      <dgm:prSet presAssocID="{70E29A27-27CA-441A-A4A9-06F6186F8B81}" presName="spaceBetweenRectangles" presStyleCnt="0"/>
      <dgm:spPr/>
    </dgm:pt>
    <dgm:pt modelId="{7AB8820B-863B-4511-80D3-D83D932F8DAF}" type="pres">
      <dgm:prSet presAssocID="{E0B45806-3816-4516-9693-C0ED70470628}" presName="parentLin" presStyleCnt="0"/>
      <dgm:spPr/>
    </dgm:pt>
    <dgm:pt modelId="{B9A82DC4-2B42-44FB-8120-9902245C6FE6}" type="pres">
      <dgm:prSet presAssocID="{E0B45806-3816-4516-9693-C0ED70470628}" presName="parentLeftMargin" presStyleLbl="node1" presStyleIdx="3" presStyleCnt="6"/>
      <dgm:spPr/>
    </dgm:pt>
    <dgm:pt modelId="{64D4B2BE-A14E-4006-97AD-FB87066D561C}" type="pres">
      <dgm:prSet presAssocID="{E0B45806-3816-4516-9693-C0ED704706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0006AE5-361F-4D7E-AE2A-BA2B3A907E0A}" type="pres">
      <dgm:prSet presAssocID="{E0B45806-3816-4516-9693-C0ED70470628}" presName="negativeSpace" presStyleCnt="0"/>
      <dgm:spPr/>
    </dgm:pt>
    <dgm:pt modelId="{990BEAD9-384C-4885-9520-A11BF0BD76C7}" type="pres">
      <dgm:prSet presAssocID="{E0B45806-3816-4516-9693-C0ED70470628}" presName="childText" presStyleLbl="conFgAcc1" presStyleIdx="4" presStyleCnt="6">
        <dgm:presLayoutVars>
          <dgm:bulletEnabled val="1"/>
        </dgm:presLayoutVars>
      </dgm:prSet>
      <dgm:spPr/>
    </dgm:pt>
    <dgm:pt modelId="{07502DB4-C682-4D77-9796-BDAF10DDC9E5}" type="pres">
      <dgm:prSet presAssocID="{AD59D61A-3CDE-41E5-8FD2-1363DF37A1FA}" presName="spaceBetweenRectangles" presStyleCnt="0"/>
      <dgm:spPr/>
    </dgm:pt>
    <dgm:pt modelId="{3C50ADBB-49E1-4E69-BB4D-A11341D5D951}" type="pres">
      <dgm:prSet presAssocID="{23DFC87C-75F4-467E-8275-78A0ACFAE313}" presName="parentLin" presStyleCnt="0"/>
      <dgm:spPr/>
    </dgm:pt>
    <dgm:pt modelId="{B7CEAD85-A3BA-4FDC-9F62-AA5276FDBFFC}" type="pres">
      <dgm:prSet presAssocID="{23DFC87C-75F4-467E-8275-78A0ACFAE313}" presName="parentLeftMargin" presStyleLbl="node1" presStyleIdx="4" presStyleCnt="6"/>
      <dgm:spPr/>
    </dgm:pt>
    <dgm:pt modelId="{38D3BF52-9CFF-462E-B9CC-56AA787328DC}" type="pres">
      <dgm:prSet presAssocID="{23DFC87C-75F4-467E-8275-78A0ACFAE31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8B444A4-3617-44DA-ADDB-E92F8B024EEF}" type="pres">
      <dgm:prSet presAssocID="{23DFC87C-75F4-467E-8275-78A0ACFAE313}" presName="negativeSpace" presStyleCnt="0"/>
      <dgm:spPr/>
    </dgm:pt>
    <dgm:pt modelId="{BDC8CA2E-0667-40D0-BF7A-5179CF1ACE4C}" type="pres">
      <dgm:prSet presAssocID="{23DFC87C-75F4-467E-8275-78A0ACFAE313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641AA07-B582-47C9-9878-99297DDF2EDB}" type="presOf" srcId="{E0B45806-3816-4516-9693-C0ED70470628}" destId="{B9A82DC4-2B42-44FB-8120-9902245C6FE6}" srcOrd="0" destOrd="0" presId="urn:microsoft.com/office/officeart/2005/8/layout/list1"/>
    <dgm:cxn modelId="{82CBFD0D-9CC9-4D6B-AD5B-D38E558B8442}" srcId="{89A0C590-DE01-4AC2-B21E-56A784FB6D4D}" destId="{E0B45806-3816-4516-9693-C0ED70470628}" srcOrd="4" destOrd="0" parTransId="{0D3BC63C-9AB0-412F-B5BB-2ABDC6B48EED}" sibTransId="{AD59D61A-3CDE-41E5-8FD2-1363DF37A1FA}"/>
    <dgm:cxn modelId="{E53A1E21-476A-4551-B295-99A985AB8589}" type="presOf" srcId="{2CC16E04-1639-481E-9EC1-3495A552049D}" destId="{11774CB4-4E05-40D0-98AE-070F0C00B06F}" srcOrd="0" destOrd="0" presId="urn:microsoft.com/office/officeart/2005/8/layout/list1"/>
    <dgm:cxn modelId="{517AEF26-6356-4ED1-9542-8AFFD64C141F}" type="presOf" srcId="{DC1134A7-F91B-4A2C-8290-F60F055B4421}" destId="{D7CCAFE5-E5F5-45E7-AB76-6B6F673C71A6}" srcOrd="1" destOrd="0" presId="urn:microsoft.com/office/officeart/2005/8/layout/list1"/>
    <dgm:cxn modelId="{700BBA2A-9D68-4C21-B0DC-2A3921E4638E}" type="presOf" srcId="{6D64AF30-53EB-48F9-8DA6-B0956552F975}" destId="{FE98FFA2-ED85-4FB7-91A4-6DEF17873C0D}" srcOrd="1" destOrd="0" presId="urn:microsoft.com/office/officeart/2005/8/layout/list1"/>
    <dgm:cxn modelId="{A053162B-F96E-4525-B9F3-0B207A6BC98A}" type="presOf" srcId="{23DFC87C-75F4-467E-8275-78A0ACFAE313}" destId="{38D3BF52-9CFF-462E-B9CC-56AA787328DC}" srcOrd="1" destOrd="0" presId="urn:microsoft.com/office/officeart/2005/8/layout/list1"/>
    <dgm:cxn modelId="{4A29CF2C-1319-4A9C-8883-27260F7AFEB8}" type="presOf" srcId="{C08C60F4-D4C9-4C0D-8311-BDDA4F2603DB}" destId="{2C6644C2-89DD-4392-8961-5624A7DAD987}" srcOrd="0" destOrd="0" presId="urn:microsoft.com/office/officeart/2005/8/layout/list1"/>
    <dgm:cxn modelId="{2ED4D037-14E7-4665-9C55-43D5CB9A4E77}" srcId="{89A0C590-DE01-4AC2-B21E-56A784FB6D4D}" destId="{6D64AF30-53EB-48F9-8DA6-B0956552F975}" srcOrd="0" destOrd="0" parTransId="{B1E2ED28-4B2D-4C05-8035-26BB71E93D86}" sibTransId="{D288877B-F313-4D14-95EE-436738A231EB}"/>
    <dgm:cxn modelId="{B1CEB63C-6FDF-4616-9D83-E519A2EADE60}" srcId="{89A0C590-DE01-4AC2-B21E-56A784FB6D4D}" destId="{DC1134A7-F91B-4A2C-8290-F60F055B4421}" srcOrd="3" destOrd="0" parTransId="{9B116470-248D-4E8F-9963-A891CAA6A8E5}" sibTransId="{70E29A27-27CA-441A-A4A9-06F6186F8B81}"/>
    <dgm:cxn modelId="{623A6245-27AC-4749-93E9-3CF05166C8E0}" srcId="{89A0C590-DE01-4AC2-B21E-56A784FB6D4D}" destId="{2CC16E04-1639-481E-9EC1-3495A552049D}" srcOrd="2" destOrd="0" parTransId="{358B0F46-5CB9-40B5-8F9D-32CB150067B7}" sibTransId="{9A3D0995-316C-4FD7-9CFE-138B33EA184D}"/>
    <dgm:cxn modelId="{1D271246-5FD1-449C-BCB0-A353D65007E6}" srcId="{89A0C590-DE01-4AC2-B21E-56A784FB6D4D}" destId="{23DFC87C-75F4-467E-8275-78A0ACFAE313}" srcOrd="5" destOrd="0" parTransId="{178A37F9-F416-4F3B-81E6-73740121BDCD}" sibTransId="{B719B0B4-9C63-4981-8636-3D1016736710}"/>
    <dgm:cxn modelId="{5AAB0168-C147-4A31-9B5C-6E6BAF70B45A}" type="presOf" srcId="{2CC16E04-1639-481E-9EC1-3495A552049D}" destId="{AAA90FDD-85F8-459A-96CE-A59C77AF90BD}" srcOrd="1" destOrd="0" presId="urn:microsoft.com/office/officeart/2005/8/layout/list1"/>
    <dgm:cxn modelId="{05D9D556-35DE-4D32-8CAD-CFC40EA4A439}" type="presOf" srcId="{E0B45806-3816-4516-9693-C0ED70470628}" destId="{64D4B2BE-A14E-4006-97AD-FB87066D561C}" srcOrd="1" destOrd="0" presId="urn:microsoft.com/office/officeart/2005/8/layout/list1"/>
    <dgm:cxn modelId="{51BBCF7C-B3D4-402C-93F0-7391D2C8C2F6}" srcId="{89A0C590-DE01-4AC2-B21E-56A784FB6D4D}" destId="{C08C60F4-D4C9-4C0D-8311-BDDA4F2603DB}" srcOrd="1" destOrd="0" parTransId="{AF5CDE85-A998-4D0A-97AE-3FC6377D3E9C}" sibTransId="{1ACD4CB8-19EA-4FF5-8698-548C88D73D57}"/>
    <dgm:cxn modelId="{4EBF52A9-CB18-4A62-AC5D-1516D6507906}" type="presOf" srcId="{89A0C590-DE01-4AC2-B21E-56A784FB6D4D}" destId="{5312DF6A-5065-451D-ACEE-DCAB41C8F95F}" srcOrd="0" destOrd="0" presId="urn:microsoft.com/office/officeart/2005/8/layout/list1"/>
    <dgm:cxn modelId="{D47A1CB4-2C78-4F17-B2E5-905BB7DE3FDF}" type="presOf" srcId="{6D64AF30-53EB-48F9-8DA6-B0956552F975}" destId="{A1A9A36E-C7CF-41AE-A76B-BA721059A20B}" srcOrd="0" destOrd="0" presId="urn:microsoft.com/office/officeart/2005/8/layout/list1"/>
    <dgm:cxn modelId="{20D207BB-E1CA-473C-8E26-C31D6FA94386}" type="presOf" srcId="{C08C60F4-D4C9-4C0D-8311-BDDA4F2603DB}" destId="{703D144E-9FC8-40AF-978F-EFF36A25795B}" srcOrd="1" destOrd="0" presId="urn:microsoft.com/office/officeart/2005/8/layout/list1"/>
    <dgm:cxn modelId="{39EE0FC9-A188-453E-A1E6-314937B06693}" type="presOf" srcId="{DC1134A7-F91B-4A2C-8290-F60F055B4421}" destId="{21449865-E62A-446D-BE15-5310BDEBA491}" srcOrd="0" destOrd="0" presId="urn:microsoft.com/office/officeart/2005/8/layout/list1"/>
    <dgm:cxn modelId="{9159B1DC-C0DD-4C0B-A2E6-B170A4064160}" type="presOf" srcId="{23DFC87C-75F4-467E-8275-78A0ACFAE313}" destId="{B7CEAD85-A3BA-4FDC-9F62-AA5276FDBFFC}" srcOrd="0" destOrd="0" presId="urn:microsoft.com/office/officeart/2005/8/layout/list1"/>
    <dgm:cxn modelId="{D659E85A-0AC0-4DDF-86AC-A11342A027C0}" type="presParOf" srcId="{5312DF6A-5065-451D-ACEE-DCAB41C8F95F}" destId="{6005357B-67DE-42E1-A647-1D1B5E033984}" srcOrd="0" destOrd="0" presId="urn:microsoft.com/office/officeart/2005/8/layout/list1"/>
    <dgm:cxn modelId="{BAF5A3AB-1DFA-4214-9A14-66060C31A497}" type="presParOf" srcId="{6005357B-67DE-42E1-A647-1D1B5E033984}" destId="{A1A9A36E-C7CF-41AE-A76B-BA721059A20B}" srcOrd="0" destOrd="0" presId="urn:microsoft.com/office/officeart/2005/8/layout/list1"/>
    <dgm:cxn modelId="{CAC744EE-18D0-4485-82B4-40BBEBBF1D12}" type="presParOf" srcId="{6005357B-67DE-42E1-A647-1D1B5E033984}" destId="{FE98FFA2-ED85-4FB7-91A4-6DEF17873C0D}" srcOrd="1" destOrd="0" presId="urn:microsoft.com/office/officeart/2005/8/layout/list1"/>
    <dgm:cxn modelId="{11E6610C-1255-4112-97BA-71EC7982A339}" type="presParOf" srcId="{5312DF6A-5065-451D-ACEE-DCAB41C8F95F}" destId="{704CA2C9-5735-4403-A8A5-F3AE8AB89B5A}" srcOrd="1" destOrd="0" presId="urn:microsoft.com/office/officeart/2005/8/layout/list1"/>
    <dgm:cxn modelId="{5F60A442-D664-43B1-8C38-A0EDB8CD0114}" type="presParOf" srcId="{5312DF6A-5065-451D-ACEE-DCAB41C8F95F}" destId="{36CBD208-91CE-46AB-B467-7CBB3D47453E}" srcOrd="2" destOrd="0" presId="urn:microsoft.com/office/officeart/2005/8/layout/list1"/>
    <dgm:cxn modelId="{B1769CDD-8BEF-4AB5-A041-E3950C72E0A2}" type="presParOf" srcId="{5312DF6A-5065-451D-ACEE-DCAB41C8F95F}" destId="{02E19EEA-1725-457E-BF6E-01628B36A203}" srcOrd="3" destOrd="0" presId="urn:microsoft.com/office/officeart/2005/8/layout/list1"/>
    <dgm:cxn modelId="{318D4C43-C5AC-414D-861F-601DBDC6528C}" type="presParOf" srcId="{5312DF6A-5065-451D-ACEE-DCAB41C8F95F}" destId="{63420A64-2A74-4690-91FE-B560585FA677}" srcOrd="4" destOrd="0" presId="urn:microsoft.com/office/officeart/2005/8/layout/list1"/>
    <dgm:cxn modelId="{0549BC14-7B6A-480D-B8BC-96A993BA76A4}" type="presParOf" srcId="{63420A64-2A74-4690-91FE-B560585FA677}" destId="{2C6644C2-89DD-4392-8961-5624A7DAD987}" srcOrd="0" destOrd="0" presId="urn:microsoft.com/office/officeart/2005/8/layout/list1"/>
    <dgm:cxn modelId="{8EEFD067-87BC-4F22-9483-F7EDF2638FCA}" type="presParOf" srcId="{63420A64-2A74-4690-91FE-B560585FA677}" destId="{703D144E-9FC8-40AF-978F-EFF36A25795B}" srcOrd="1" destOrd="0" presId="urn:microsoft.com/office/officeart/2005/8/layout/list1"/>
    <dgm:cxn modelId="{28A9877D-EBB5-48D8-A82D-F94BD32B8672}" type="presParOf" srcId="{5312DF6A-5065-451D-ACEE-DCAB41C8F95F}" destId="{2A3C6249-E652-4322-B85A-DD1F00D5D562}" srcOrd="5" destOrd="0" presId="urn:microsoft.com/office/officeart/2005/8/layout/list1"/>
    <dgm:cxn modelId="{9AEF5E78-DDDE-4818-91E4-65057BDD1ED0}" type="presParOf" srcId="{5312DF6A-5065-451D-ACEE-DCAB41C8F95F}" destId="{3CB02954-6FC1-45B1-BCE3-8B848DFBFA05}" srcOrd="6" destOrd="0" presId="urn:microsoft.com/office/officeart/2005/8/layout/list1"/>
    <dgm:cxn modelId="{4F11BCF4-53C9-4F26-B860-CC47FD821C81}" type="presParOf" srcId="{5312DF6A-5065-451D-ACEE-DCAB41C8F95F}" destId="{55E84D12-8095-47D3-B06C-457F2B8676C7}" srcOrd="7" destOrd="0" presId="urn:microsoft.com/office/officeart/2005/8/layout/list1"/>
    <dgm:cxn modelId="{2D11C9B5-AC9A-4A3B-BF0A-EB9E4258E865}" type="presParOf" srcId="{5312DF6A-5065-451D-ACEE-DCAB41C8F95F}" destId="{AE7E3096-2691-4F09-A962-35FDC1BDA301}" srcOrd="8" destOrd="0" presId="urn:microsoft.com/office/officeart/2005/8/layout/list1"/>
    <dgm:cxn modelId="{E6292821-38A3-42D0-B6FC-415623A2459E}" type="presParOf" srcId="{AE7E3096-2691-4F09-A962-35FDC1BDA301}" destId="{11774CB4-4E05-40D0-98AE-070F0C00B06F}" srcOrd="0" destOrd="0" presId="urn:microsoft.com/office/officeart/2005/8/layout/list1"/>
    <dgm:cxn modelId="{AF8545EB-4C90-4176-BACC-0256F56322A2}" type="presParOf" srcId="{AE7E3096-2691-4F09-A962-35FDC1BDA301}" destId="{AAA90FDD-85F8-459A-96CE-A59C77AF90BD}" srcOrd="1" destOrd="0" presId="urn:microsoft.com/office/officeart/2005/8/layout/list1"/>
    <dgm:cxn modelId="{CFED045D-0E2E-41A2-9DC8-1CE8ED8100FC}" type="presParOf" srcId="{5312DF6A-5065-451D-ACEE-DCAB41C8F95F}" destId="{95B6E512-9AA7-4130-903C-8EBA13F1DA6F}" srcOrd="9" destOrd="0" presId="urn:microsoft.com/office/officeart/2005/8/layout/list1"/>
    <dgm:cxn modelId="{0C175654-01CD-40D5-9230-CE715602784D}" type="presParOf" srcId="{5312DF6A-5065-451D-ACEE-DCAB41C8F95F}" destId="{258C6E84-E053-4C3C-881C-9BDE9AFFE197}" srcOrd="10" destOrd="0" presId="urn:microsoft.com/office/officeart/2005/8/layout/list1"/>
    <dgm:cxn modelId="{B9213E70-6220-4EAD-8050-CFC527332D07}" type="presParOf" srcId="{5312DF6A-5065-451D-ACEE-DCAB41C8F95F}" destId="{A352681F-54AF-4F85-A87A-CB502A956652}" srcOrd="11" destOrd="0" presId="urn:microsoft.com/office/officeart/2005/8/layout/list1"/>
    <dgm:cxn modelId="{9EB909EB-F86E-4711-BCC2-431029139270}" type="presParOf" srcId="{5312DF6A-5065-451D-ACEE-DCAB41C8F95F}" destId="{9AE4C0F5-47CB-4813-AF13-60B01EDB8643}" srcOrd="12" destOrd="0" presId="urn:microsoft.com/office/officeart/2005/8/layout/list1"/>
    <dgm:cxn modelId="{6597A8DB-22D6-4576-BDE9-75A9B622FE71}" type="presParOf" srcId="{9AE4C0F5-47CB-4813-AF13-60B01EDB8643}" destId="{21449865-E62A-446D-BE15-5310BDEBA491}" srcOrd="0" destOrd="0" presId="urn:microsoft.com/office/officeart/2005/8/layout/list1"/>
    <dgm:cxn modelId="{E974658A-0070-41A1-8A5C-275A5147E622}" type="presParOf" srcId="{9AE4C0F5-47CB-4813-AF13-60B01EDB8643}" destId="{D7CCAFE5-E5F5-45E7-AB76-6B6F673C71A6}" srcOrd="1" destOrd="0" presId="urn:microsoft.com/office/officeart/2005/8/layout/list1"/>
    <dgm:cxn modelId="{1022060F-AB27-4BE1-AD58-A13AFBBE41B1}" type="presParOf" srcId="{5312DF6A-5065-451D-ACEE-DCAB41C8F95F}" destId="{E05C03CA-7F93-411B-9D5B-A2E41EA1AA29}" srcOrd="13" destOrd="0" presId="urn:microsoft.com/office/officeart/2005/8/layout/list1"/>
    <dgm:cxn modelId="{87D489F5-9B09-4072-9FCF-CB59764BDF09}" type="presParOf" srcId="{5312DF6A-5065-451D-ACEE-DCAB41C8F95F}" destId="{1DC18FBA-4985-4932-8037-9EB4C403D3EE}" srcOrd="14" destOrd="0" presId="urn:microsoft.com/office/officeart/2005/8/layout/list1"/>
    <dgm:cxn modelId="{232C57D5-71B3-4D8F-9666-830EEFBA609D}" type="presParOf" srcId="{5312DF6A-5065-451D-ACEE-DCAB41C8F95F}" destId="{7786D2AA-19ED-4365-9DB3-AC9C0958BC9E}" srcOrd="15" destOrd="0" presId="urn:microsoft.com/office/officeart/2005/8/layout/list1"/>
    <dgm:cxn modelId="{F8F13300-0315-4DC7-ABC9-0C584FD19DA8}" type="presParOf" srcId="{5312DF6A-5065-451D-ACEE-DCAB41C8F95F}" destId="{7AB8820B-863B-4511-80D3-D83D932F8DAF}" srcOrd="16" destOrd="0" presId="urn:microsoft.com/office/officeart/2005/8/layout/list1"/>
    <dgm:cxn modelId="{D0CEE294-1F3C-4205-B85F-2FC7527B0071}" type="presParOf" srcId="{7AB8820B-863B-4511-80D3-D83D932F8DAF}" destId="{B9A82DC4-2B42-44FB-8120-9902245C6FE6}" srcOrd="0" destOrd="0" presId="urn:microsoft.com/office/officeart/2005/8/layout/list1"/>
    <dgm:cxn modelId="{077D7851-5B63-4A87-A230-58AC78F03849}" type="presParOf" srcId="{7AB8820B-863B-4511-80D3-D83D932F8DAF}" destId="{64D4B2BE-A14E-4006-97AD-FB87066D561C}" srcOrd="1" destOrd="0" presId="urn:microsoft.com/office/officeart/2005/8/layout/list1"/>
    <dgm:cxn modelId="{79B37355-2B72-431B-934E-ACF87D226B88}" type="presParOf" srcId="{5312DF6A-5065-451D-ACEE-DCAB41C8F95F}" destId="{10006AE5-361F-4D7E-AE2A-BA2B3A907E0A}" srcOrd="17" destOrd="0" presId="urn:microsoft.com/office/officeart/2005/8/layout/list1"/>
    <dgm:cxn modelId="{8EE96061-8DB2-4F1B-B715-B8A2A60DE111}" type="presParOf" srcId="{5312DF6A-5065-451D-ACEE-DCAB41C8F95F}" destId="{990BEAD9-384C-4885-9520-A11BF0BD76C7}" srcOrd="18" destOrd="0" presId="urn:microsoft.com/office/officeart/2005/8/layout/list1"/>
    <dgm:cxn modelId="{B5D7B2B0-C0FC-49E8-8D5A-225F75A27C46}" type="presParOf" srcId="{5312DF6A-5065-451D-ACEE-DCAB41C8F95F}" destId="{07502DB4-C682-4D77-9796-BDAF10DDC9E5}" srcOrd="19" destOrd="0" presId="urn:microsoft.com/office/officeart/2005/8/layout/list1"/>
    <dgm:cxn modelId="{2056E5D7-CD4D-4A3B-91BA-6C95FCF40753}" type="presParOf" srcId="{5312DF6A-5065-451D-ACEE-DCAB41C8F95F}" destId="{3C50ADBB-49E1-4E69-BB4D-A11341D5D951}" srcOrd="20" destOrd="0" presId="urn:microsoft.com/office/officeart/2005/8/layout/list1"/>
    <dgm:cxn modelId="{60262F5F-AD04-42E1-A6B7-D42D1C2DCC89}" type="presParOf" srcId="{3C50ADBB-49E1-4E69-BB4D-A11341D5D951}" destId="{B7CEAD85-A3BA-4FDC-9F62-AA5276FDBFFC}" srcOrd="0" destOrd="0" presId="urn:microsoft.com/office/officeart/2005/8/layout/list1"/>
    <dgm:cxn modelId="{480FA8F3-89A6-44DF-9570-17010D98AC50}" type="presParOf" srcId="{3C50ADBB-49E1-4E69-BB4D-A11341D5D951}" destId="{38D3BF52-9CFF-462E-B9CC-56AA787328DC}" srcOrd="1" destOrd="0" presId="urn:microsoft.com/office/officeart/2005/8/layout/list1"/>
    <dgm:cxn modelId="{6C046CB6-0EAF-4159-A674-F20107F14C4E}" type="presParOf" srcId="{5312DF6A-5065-451D-ACEE-DCAB41C8F95F}" destId="{B8B444A4-3617-44DA-ADDB-E92F8B024EEF}" srcOrd="21" destOrd="0" presId="urn:microsoft.com/office/officeart/2005/8/layout/list1"/>
    <dgm:cxn modelId="{1045183C-1DF8-4890-B079-8CB219E4C861}" type="presParOf" srcId="{5312DF6A-5065-451D-ACEE-DCAB41C8F95F}" destId="{BDC8CA2E-0667-40D0-BF7A-5179CF1ACE4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BD208-91CE-46AB-B467-7CBB3D47453E}">
      <dsp:nvSpPr>
        <dsp:cNvPr id="0" name=""/>
        <dsp:cNvSpPr/>
      </dsp:nvSpPr>
      <dsp:spPr>
        <a:xfrm>
          <a:off x="0" y="307219"/>
          <a:ext cx="863781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8FFA2-ED85-4FB7-91A4-6DEF17873C0D}">
      <dsp:nvSpPr>
        <dsp:cNvPr id="0" name=""/>
        <dsp:cNvSpPr/>
      </dsp:nvSpPr>
      <dsp:spPr>
        <a:xfrm>
          <a:off x="431890" y="56299"/>
          <a:ext cx="6046469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42" tIns="0" rIns="2285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Motivation</a:t>
          </a:r>
        </a:p>
      </dsp:txBody>
      <dsp:txXfrm>
        <a:off x="456388" y="80797"/>
        <a:ext cx="5997473" cy="452844"/>
      </dsp:txXfrm>
    </dsp:sp>
    <dsp:sp modelId="{3CB02954-6FC1-45B1-BCE3-8B848DFBFA05}">
      <dsp:nvSpPr>
        <dsp:cNvPr id="0" name=""/>
        <dsp:cNvSpPr/>
      </dsp:nvSpPr>
      <dsp:spPr>
        <a:xfrm>
          <a:off x="0" y="1078339"/>
          <a:ext cx="863781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D144E-9FC8-40AF-978F-EFF36A25795B}">
      <dsp:nvSpPr>
        <dsp:cNvPr id="0" name=""/>
        <dsp:cNvSpPr/>
      </dsp:nvSpPr>
      <dsp:spPr>
        <a:xfrm>
          <a:off x="431890" y="827419"/>
          <a:ext cx="6046469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42" tIns="0" rIns="2285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Exploration and Preparation</a:t>
          </a:r>
        </a:p>
      </dsp:txBody>
      <dsp:txXfrm>
        <a:off x="456388" y="851917"/>
        <a:ext cx="5997473" cy="452844"/>
      </dsp:txXfrm>
    </dsp:sp>
    <dsp:sp modelId="{258C6E84-E053-4C3C-881C-9BDE9AFFE197}">
      <dsp:nvSpPr>
        <dsp:cNvPr id="0" name=""/>
        <dsp:cNvSpPr/>
      </dsp:nvSpPr>
      <dsp:spPr>
        <a:xfrm>
          <a:off x="0" y="1849459"/>
          <a:ext cx="863781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90FDD-85F8-459A-96CE-A59C77AF90BD}">
      <dsp:nvSpPr>
        <dsp:cNvPr id="0" name=""/>
        <dsp:cNvSpPr/>
      </dsp:nvSpPr>
      <dsp:spPr>
        <a:xfrm>
          <a:off x="431890" y="1598539"/>
          <a:ext cx="6046469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42" tIns="0" rIns="2285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Comparation</a:t>
          </a:r>
        </a:p>
      </dsp:txBody>
      <dsp:txXfrm>
        <a:off x="456388" y="1623037"/>
        <a:ext cx="5997473" cy="452844"/>
      </dsp:txXfrm>
    </dsp:sp>
    <dsp:sp modelId="{1DC18FBA-4985-4932-8037-9EB4C403D3EE}">
      <dsp:nvSpPr>
        <dsp:cNvPr id="0" name=""/>
        <dsp:cNvSpPr/>
      </dsp:nvSpPr>
      <dsp:spPr>
        <a:xfrm>
          <a:off x="0" y="2620580"/>
          <a:ext cx="863781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CAFE5-E5F5-45E7-AB76-6B6F673C71A6}">
      <dsp:nvSpPr>
        <dsp:cNvPr id="0" name=""/>
        <dsp:cNvSpPr/>
      </dsp:nvSpPr>
      <dsp:spPr>
        <a:xfrm>
          <a:off x="431890" y="2369660"/>
          <a:ext cx="6046469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42" tIns="0" rIns="2285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Selection</a:t>
          </a:r>
        </a:p>
      </dsp:txBody>
      <dsp:txXfrm>
        <a:off x="456388" y="2394158"/>
        <a:ext cx="5997473" cy="452844"/>
      </dsp:txXfrm>
    </dsp:sp>
    <dsp:sp modelId="{990BEAD9-384C-4885-9520-A11BF0BD76C7}">
      <dsp:nvSpPr>
        <dsp:cNvPr id="0" name=""/>
        <dsp:cNvSpPr/>
      </dsp:nvSpPr>
      <dsp:spPr>
        <a:xfrm>
          <a:off x="0" y="3391699"/>
          <a:ext cx="863781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4B2BE-A14E-4006-97AD-FB87066D561C}">
      <dsp:nvSpPr>
        <dsp:cNvPr id="0" name=""/>
        <dsp:cNvSpPr/>
      </dsp:nvSpPr>
      <dsp:spPr>
        <a:xfrm>
          <a:off x="431890" y="3140779"/>
          <a:ext cx="6046469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42" tIns="0" rIns="2285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Performance Improvement</a:t>
          </a:r>
        </a:p>
      </dsp:txBody>
      <dsp:txXfrm>
        <a:off x="456388" y="3165277"/>
        <a:ext cx="5997473" cy="452844"/>
      </dsp:txXfrm>
    </dsp:sp>
    <dsp:sp modelId="{BDC8CA2E-0667-40D0-BF7A-5179CF1ACE4C}">
      <dsp:nvSpPr>
        <dsp:cNvPr id="0" name=""/>
        <dsp:cNvSpPr/>
      </dsp:nvSpPr>
      <dsp:spPr>
        <a:xfrm>
          <a:off x="0" y="4162820"/>
          <a:ext cx="863781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3BF52-9CFF-462E-B9CC-56AA787328DC}">
      <dsp:nvSpPr>
        <dsp:cNvPr id="0" name=""/>
        <dsp:cNvSpPr/>
      </dsp:nvSpPr>
      <dsp:spPr>
        <a:xfrm>
          <a:off x="431890" y="3911900"/>
          <a:ext cx="6046469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42" tIns="0" rIns="22854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456388" y="3936398"/>
        <a:ext cx="5997473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E524B-B0D8-4201-9203-367BBC1CE4CC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C5AD5-B62D-4D28-A93A-6A5EAD6C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4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C5AD5-B62D-4D28-A93A-6A5EAD6C73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9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2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2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777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22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000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48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93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5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8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4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9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7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1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41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2E04E-0738-46B2-B1D6-75DB2CC2CFCA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ECC76B0-B089-4388-8E39-C3F2BBF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1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07DB-3E7D-4E24-9096-AAACAB2AC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19" y="2404534"/>
            <a:ext cx="3513284" cy="1646302"/>
          </a:xfrm>
        </p:spPr>
        <p:txBody>
          <a:bodyPr/>
          <a:lstStyle/>
          <a:p>
            <a:r>
              <a:rPr lang="en-US" dirty="0"/>
              <a:t>Heart Disease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F9F42-24B5-46BF-A942-A8FC5863B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19" y="4050833"/>
            <a:ext cx="3513283" cy="109689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Yunsheng</a:t>
            </a:r>
            <a:r>
              <a:rPr lang="en-US" dirty="0"/>
              <a:t> Li &amp; Yung-Lin Chang</a:t>
            </a:r>
          </a:p>
          <a:p>
            <a:r>
              <a:rPr lang="en-US" dirty="0"/>
              <a:t>Predictive Analytics: </a:t>
            </a:r>
            <a:br>
              <a:rPr lang="en-US" dirty="0"/>
            </a:br>
            <a:r>
              <a:rPr lang="en-US" dirty="0"/>
              <a:t>Applications of Machine Learning</a:t>
            </a:r>
          </a:p>
          <a:p>
            <a:r>
              <a:rPr lang="en-US" dirty="0"/>
              <a:t>Nov. 21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53F9B-2C85-4B3E-9B97-C8E46F1F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0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6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A07-3B0C-4BD7-AA5F-B3B787D3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512181"/>
          </a:xfrm>
        </p:spPr>
        <p:txBody>
          <a:bodyPr/>
          <a:lstStyle/>
          <a:p>
            <a:r>
              <a:rPr lang="en-US" dirty="0"/>
              <a:t>Scaled features with z-score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86D54C-9413-4036-BC98-B2A1A9C5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021E4-7DED-4E74-9481-DE51BF9CB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818468"/>
            <a:ext cx="8629720" cy="48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A07-3B0C-4BD7-AA5F-B3B787D3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512181"/>
          </a:xfrm>
        </p:spPr>
        <p:txBody>
          <a:bodyPr/>
          <a:lstStyle/>
          <a:p>
            <a:r>
              <a:rPr lang="en-US" dirty="0"/>
              <a:t>Correlation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86D54C-9413-4036-BC98-B2A1A9C5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41860-658B-484C-8057-86CBA5590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7294"/>
            <a:ext cx="5361374" cy="5002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E323F-9185-46AA-B98A-F72EA3F0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10" y="4918236"/>
            <a:ext cx="12219709" cy="21241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41F153-B71E-4080-9169-06761DBAECBE}"/>
              </a:ext>
            </a:extLst>
          </p:cNvPr>
          <p:cNvSpPr/>
          <p:nvPr/>
        </p:nvSpPr>
        <p:spPr>
          <a:xfrm>
            <a:off x="7245927" y="365125"/>
            <a:ext cx="304800" cy="1789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8597C-0347-4E4C-9B24-6530281A6F0A}"/>
              </a:ext>
            </a:extLst>
          </p:cNvPr>
          <p:cNvSpPr txBox="1"/>
          <p:nvPr/>
        </p:nvSpPr>
        <p:spPr>
          <a:xfrm>
            <a:off x="297873" y="2001982"/>
            <a:ext cx="473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Compare row 10 and column 11 with </a:t>
            </a:r>
            <a:r>
              <a:rPr lang="en-US" altLang="en-US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corr</a:t>
            </a: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0.619 Means: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0.218 vs 0.154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so flagging column 10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7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86D54C-9413-4036-BC98-B2A1A9C5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95E4D-EF74-40F7-8A28-A9A81965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Labeled- supervised learning</a:t>
            </a:r>
          </a:p>
          <a:p>
            <a:r>
              <a:rPr lang="en-US" sz="2400" dirty="0"/>
              <a:t>Data scaled</a:t>
            </a:r>
          </a:p>
          <a:p>
            <a:r>
              <a:rPr lang="en-US" sz="2400" dirty="0"/>
              <a:t>Binary responsible variable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Classification- absence / presence</a:t>
            </a:r>
          </a:p>
        </p:txBody>
      </p:sp>
    </p:spTree>
    <p:extLst>
      <p:ext uri="{BB962C8B-B14F-4D97-AF65-F5344CB8AC3E}">
        <p14:creationId xmlns:p14="http://schemas.microsoft.com/office/powerpoint/2010/main" val="101707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A07-3B0C-4BD7-AA5F-B3B787D3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512181"/>
          </a:xfrm>
        </p:spPr>
        <p:txBody>
          <a:bodyPr/>
          <a:lstStyle/>
          <a:p>
            <a:r>
              <a:rPr lang="en-US" dirty="0"/>
              <a:t>Splitting data into training and test data, ideally stratified by response class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63337-2FA1-44A7-8521-3B3603D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Model Comparation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00932-DA16-4ACE-B796-1B0FFFF8E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00514"/>
            <a:ext cx="8288482" cy="4988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32F16F-DC10-4B6B-B4C7-4C96174EEFC1}"/>
              </a:ext>
            </a:extLst>
          </p:cNvPr>
          <p:cNvSpPr txBox="1"/>
          <p:nvPr/>
        </p:nvSpPr>
        <p:spPr>
          <a:xfrm>
            <a:off x="4592783" y="5687291"/>
            <a:ext cx="3498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0498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98CECB-2C29-4829-B4A4-54D3453D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Model Comparation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D6184C-17F6-40CE-85EE-E260FC2009C5}"/>
              </a:ext>
            </a:extLst>
          </p:cNvPr>
          <p:cNvSpPr txBox="1">
            <a:spLocks/>
          </p:cNvSpPr>
          <p:nvPr/>
        </p:nvSpPr>
        <p:spPr>
          <a:xfrm>
            <a:off x="838200" y="1230086"/>
            <a:ext cx="3394363" cy="486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Tree-based classification </a:t>
            </a:r>
          </a:p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altLang="zh-CN" dirty="0">
                <a:solidFill>
                  <a:srgbClr val="FF0000"/>
                </a:solidFill>
              </a:rPr>
              <a:t>ecision Tree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97305-6326-4A83-AF9C-DCDDBD012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" t="14625" r="4546" b="15378"/>
          <a:stretch/>
        </p:blipFill>
        <p:spPr>
          <a:xfrm>
            <a:off x="374072" y="2095047"/>
            <a:ext cx="6573982" cy="43978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3ECB20-F98F-43C5-AC3C-4B163E608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/>
          <a:stretch/>
        </p:blipFill>
        <p:spPr>
          <a:xfrm>
            <a:off x="8375062" y="1595264"/>
            <a:ext cx="3816938" cy="5262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4C870-5657-4F7C-A786-856821C8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65" y="96982"/>
            <a:ext cx="2999806" cy="2613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6D0DA8-4B0C-4EDF-A0A0-F214F7D4D955}"/>
              </a:ext>
            </a:extLst>
          </p:cNvPr>
          <p:cNvSpPr/>
          <p:nvPr/>
        </p:nvSpPr>
        <p:spPr>
          <a:xfrm>
            <a:off x="9580418" y="3034145"/>
            <a:ext cx="1690255" cy="181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8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98CECB-2C29-4829-B4A4-54D3453D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Model Comparation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D6184C-17F6-40CE-85EE-E260FC2009C5}"/>
              </a:ext>
            </a:extLst>
          </p:cNvPr>
          <p:cNvSpPr txBox="1">
            <a:spLocks/>
          </p:cNvSpPr>
          <p:nvPr/>
        </p:nvSpPr>
        <p:spPr>
          <a:xfrm>
            <a:off x="838200" y="1230086"/>
            <a:ext cx="3394363" cy="486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Tree-based classification </a:t>
            </a:r>
          </a:p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altLang="zh-CN" dirty="0">
                <a:solidFill>
                  <a:srgbClr val="FF0000"/>
                </a:solidFill>
              </a:rPr>
              <a:t>andom Forest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F5200-810D-4566-A08A-049B3E0FC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75" y="369638"/>
            <a:ext cx="3923302" cy="3244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0AED13-1E73-48E2-87C0-9D70E303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272" y="1992087"/>
            <a:ext cx="4067638" cy="4865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E5E1E-A19F-493A-A6E8-D747B6FEF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5"/>
          <a:stretch/>
        </p:blipFill>
        <p:spPr>
          <a:xfrm>
            <a:off x="3886718" y="3703157"/>
            <a:ext cx="4109574" cy="31548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5334F2-2983-4AEA-801F-43D56A0C8EB9}"/>
              </a:ext>
            </a:extLst>
          </p:cNvPr>
          <p:cNvSpPr/>
          <p:nvPr/>
        </p:nvSpPr>
        <p:spPr>
          <a:xfrm>
            <a:off x="1406236" y="3429000"/>
            <a:ext cx="1690255" cy="181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98CECB-2C29-4829-B4A4-54D3453D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Model Comparation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D6184C-17F6-40CE-85EE-E260FC2009C5}"/>
              </a:ext>
            </a:extLst>
          </p:cNvPr>
          <p:cNvSpPr txBox="1">
            <a:spLocks/>
          </p:cNvSpPr>
          <p:nvPr/>
        </p:nvSpPr>
        <p:spPr>
          <a:xfrm>
            <a:off x="838200" y="1230086"/>
            <a:ext cx="6234545" cy="486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Tree-based classification </a:t>
            </a:r>
          </a:p>
          <a:p>
            <a:r>
              <a:rPr lang="en-US" dirty="0"/>
              <a:t>With Extreme gradient boosting trees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648BDB-11E8-4823-8BDA-931A6ECE1403}"/>
              </a:ext>
            </a:extLst>
          </p:cNvPr>
          <p:cNvSpPr/>
          <p:nvPr/>
        </p:nvSpPr>
        <p:spPr>
          <a:xfrm>
            <a:off x="10176164" y="64809"/>
            <a:ext cx="20158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“XGBoost uses a more regularized model formalization to control over-fitting, which gives it better performance.”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en-US" dirty="0">
                <a:solidFill>
                  <a:schemeClr val="bg1"/>
                </a:solidFill>
              </a:rPr>
              <a:t> Tianqi Chen, developer of </a:t>
            </a:r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6E4E4-C90D-4EBE-80DA-69761B84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92" y="797605"/>
            <a:ext cx="4946072" cy="2845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388E0-D91E-4B9C-AE25-03D76827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3232"/>
            <a:ext cx="4114800" cy="47647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83FCBB-B73A-4A85-AD31-CEC067DF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82" y="3829282"/>
            <a:ext cx="4072927" cy="3033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63D776-FBEE-4816-B2DF-EF7FE1434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855" y="3758128"/>
            <a:ext cx="4177145" cy="31113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B674CA-5C6D-4DEE-B491-984F450C7D15}"/>
              </a:ext>
            </a:extLst>
          </p:cNvPr>
          <p:cNvSpPr/>
          <p:nvPr/>
        </p:nvSpPr>
        <p:spPr>
          <a:xfrm>
            <a:off x="1406236" y="3438426"/>
            <a:ext cx="1690255" cy="181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54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98CECB-2C29-4829-B4A4-54D3453D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E9F49-268B-4FCB-931F-AF5D32B2D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37" y="926529"/>
            <a:ext cx="7271208" cy="5415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7DE65-328F-4AFB-9A7B-3FBD032AB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5495827"/>
            <a:ext cx="5851814" cy="129526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1541FC-FE9A-4923-B159-18DEE37EDCE6}"/>
              </a:ext>
            </a:extLst>
          </p:cNvPr>
          <p:cNvCxnSpPr/>
          <p:nvPr/>
        </p:nvCxnSpPr>
        <p:spPr>
          <a:xfrm>
            <a:off x="413903" y="6036154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C348B7-D204-44B0-AA76-E6B9C133CCFE}"/>
              </a:ext>
            </a:extLst>
          </p:cNvPr>
          <p:cNvCxnSpPr/>
          <p:nvPr/>
        </p:nvCxnSpPr>
        <p:spPr>
          <a:xfrm>
            <a:off x="413903" y="6293432"/>
            <a:ext cx="533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54D1C3-8E1C-4FF6-9F81-26A51313F261}"/>
              </a:ext>
            </a:extLst>
          </p:cNvPr>
          <p:cNvCxnSpPr/>
          <p:nvPr/>
        </p:nvCxnSpPr>
        <p:spPr>
          <a:xfrm>
            <a:off x="413903" y="6563595"/>
            <a:ext cx="5334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D6184C-17F6-40CE-85EE-E260FC2009C5}"/>
              </a:ext>
            </a:extLst>
          </p:cNvPr>
          <p:cNvSpPr txBox="1">
            <a:spLocks/>
          </p:cNvSpPr>
          <p:nvPr/>
        </p:nvSpPr>
        <p:spPr>
          <a:xfrm>
            <a:off x="838200" y="1230086"/>
            <a:ext cx="6234545" cy="486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376861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375F-2554-4A9A-AF48-7B0EB01C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9709"/>
          </a:xfrm>
        </p:spPr>
        <p:txBody>
          <a:bodyPr/>
          <a:lstStyle/>
          <a:p>
            <a:r>
              <a:rPr lang="en-US" dirty="0"/>
              <a:t>Feature S</a:t>
            </a:r>
            <a:r>
              <a:rPr lang="en-US" altLang="zh-CN" dirty="0"/>
              <a:t>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82E38-E688-4CCA-A708-01AAFA70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01" y="3076575"/>
            <a:ext cx="5076825" cy="378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2020EA-B7D9-447F-BC16-25D2B1C81114}"/>
              </a:ext>
            </a:extLst>
          </p:cNvPr>
          <p:cNvSpPr txBox="1"/>
          <p:nvPr/>
        </p:nvSpPr>
        <p:spPr>
          <a:xfrm>
            <a:off x="8035637" y="2901207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XGBoost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80DC0-862F-497D-8AD0-4CD46921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4" y="3076575"/>
            <a:ext cx="5076825" cy="378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AA8A51-297D-482B-A4AB-5E37B81A6E54}"/>
              </a:ext>
            </a:extLst>
          </p:cNvPr>
          <p:cNvSpPr txBox="1"/>
          <p:nvPr/>
        </p:nvSpPr>
        <p:spPr>
          <a:xfrm>
            <a:off x="2794995" y="2901207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4394F-01FE-428F-A8CC-8380D97D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50" y="2265206"/>
            <a:ext cx="7502236" cy="585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B78819-BB9F-4D4C-B7FD-8BD9CB4C2A47}"/>
              </a:ext>
            </a:extLst>
          </p:cNvPr>
          <p:cNvSpPr txBox="1"/>
          <p:nvPr/>
        </p:nvSpPr>
        <p:spPr>
          <a:xfrm>
            <a:off x="1175540" y="1870383"/>
            <a:ext cx="155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E85BC-8715-4E3B-9ED1-ADFB803E8B19}"/>
              </a:ext>
            </a:extLst>
          </p:cNvPr>
          <p:cNvSpPr txBox="1"/>
          <p:nvPr/>
        </p:nvSpPr>
        <p:spPr>
          <a:xfrm>
            <a:off x="1175540" y="1263031"/>
            <a:ext cx="451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cp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thal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exang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7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375F-2554-4A9A-AF48-7B0EB01C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9709"/>
          </a:xfrm>
        </p:spPr>
        <p:txBody>
          <a:bodyPr/>
          <a:lstStyle/>
          <a:p>
            <a:r>
              <a:rPr lang="en-US" dirty="0"/>
              <a:t>Feature S</a:t>
            </a:r>
            <a:r>
              <a:rPr lang="en-US" altLang="zh-CN" dirty="0"/>
              <a:t>election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8819-BB9F-4D4C-B7FD-8BD9CB4C2A47}"/>
              </a:ext>
            </a:extLst>
          </p:cNvPr>
          <p:cNvSpPr txBox="1"/>
          <p:nvPr/>
        </p:nvSpPr>
        <p:spPr>
          <a:xfrm>
            <a:off x="1175540" y="1870383"/>
            <a:ext cx="8596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Recursive Feature Elimination</a:t>
            </a:r>
          </a:p>
          <a:p>
            <a:r>
              <a:rPr lang="en-US" dirty="0"/>
              <a:t>Another way to choose features is with Recursive Feature Elimination. RFE uses a </a:t>
            </a:r>
            <a:r>
              <a:rPr lang="en-US" dirty="0">
                <a:solidFill>
                  <a:srgbClr val="FF0000"/>
                </a:solidFill>
              </a:rPr>
              <a:t>Random Forest algorithm </a:t>
            </a:r>
            <a:r>
              <a:rPr lang="en-US" dirty="0"/>
              <a:t>to test combinations of features and rate each with an accuracy score. The combination with the highest score is usually preferential.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E85BC-8715-4E3B-9ED1-ADFB803E8B19}"/>
              </a:ext>
            </a:extLst>
          </p:cNvPr>
          <p:cNvSpPr txBox="1"/>
          <p:nvPr/>
        </p:nvSpPr>
        <p:spPr>
          <a:xfrm>
            <a:off x="1175540" y="1263031"/>
            <a:ext cx="451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cp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thal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576F8-01AF-4A9F-BAD8-69D4CF05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82" y="3724599"/>
            <a:ext cx="9640879" cy="161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6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C5AB-C95D-4A10-98BE-3DE806A8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Menu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F975E1-7DCB-4F45-A15A-280FB43EE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4785"/>
              </p:ext>
            </p:extLst>
          </p:nvPr>
        </p:nvGraphicFramePr>
        <p:xfrm>
          <a:off x="838200" y="1529443"/>
          <a:ext cx="8637814" cy="464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4600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375F-2554-4A9A-AF48-7B0EB01C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9709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altLang="zh-CN" dirty="0"/>
              <a:t>odel Improvement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21354-0D75-49C6-B041-3129853EC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2799050"/>
            <a:ext cx="5638800" cy="378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0EAD9-5B0D-4D3A-BF36-968B6984A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2" y="2799050"/>
            <a:ext cx="5638800" cy="37814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82C1C7-28DF-45F2-B2E8-CE007CCA1AEA}"/>
              </a:ext>
            </a:extLst>
          </p:cNvPr>
          <p:cNvSpPr txBox="1">
            <a:spLocks/>
          </p:cNvSpPr>
          <p:nvPr/>
        </p:nvSpPr>
        <p:spPr>
          <a:xfrm>
            <a:off x="838200" y="1230086"/>
            <a:ext cx="6234545" cy="486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Prediction results</a:t>
            </a:r>
          </a:p>
        </p:txBody>
      </p:sp>
    </p:spTree>
    <p:extLst>
      <p:ext uri="{BB962C8B-B14F-4D97-AF65-F5344CB8AC3E}">
        <p14:creationId xmlns:p14="http://schemas.microsoft.com/office/powerpoint/2010/main" val="3284351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0CE68-8C14-46F9-A465-FDAD8173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922" y="665018"/>
            <a:ext cx="5461683" cy="61929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0F62F0-177A-4383-9ACA-F8B028C7D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9709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altLang="zh-CN" dirty="0"/>
              <a:t>odel Improvement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8ABC45-7DD7-4D0A-8E29-2A5210E9F356}"/>
              </a:ext>
            </a:extLst>
          </p:cNvPr>
          <p:cNvSpPr txBox="1">
            <a:spLocks/>
          </p:cNvSpPr>
          <p:nvPr/>
        </p:nvSpPr>
        <p:spPr>
          <a:xfrm>
            <a:off x="838200" y="1230086"/>
            <a:ext cx="6234545" cy="486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 more tuning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7A6AA-C9BA-4FE6-A8DD-F42EDA5C9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1096"/>
            <a:ext cx="6899564" cy="4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There is no “ONE-SIZE-FITS-ALL” approach to ML</a:t>
            </a:r>
          </a:p>
          <a:p>
            <a:r>
              <a:rPr lang="en-US" dirty="0"/>
              <a:t>Know your data well </a:t>
            </a:r>
            <a:r>
              <a:rPr lang="en-US" dirty="0">
                <a:solidFill>
                  <a:srgbClr val="FF0000"/>
                </a:solidFill>
              </a:rPr>
              <a:t>before</a:t>
            </a:r>
            <a:r>
              <a:rPr lang="en-US" dirty="0"/>
              <a:t> modeling: missing data, variable type, visualizes the distribution of data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Take time to think about pre-processing &amp; feature selection</a:t>
            </a:r>
          </a:p>
          <a:p>
            <a:r>
              <a:rPr lang="en-US" dirty="0"/>
              <a:t>Testing different models and evaluating the effectiveness between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5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9144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Using</a:t>
            </a:r>
            <a:r>
              <a:rPr lang="zh-TW" altLang="en-US" sz="2400" dirty="0"/>
              <a:t> </a:t>
            </a:r>
            <a:r>
              <a:rPr lang="en-US" altLang="zh-TW" sz="2400" dirty="0"/>
              <a:t>machine</a:t>
            </a:r>
            <a:r>
              <a:rPr lang="zh-TW" altLang="en-US" sz="2400" dirty="0"/>
              <a:t> </a:t>
            </a:r>
            <a:r>
              <a:rPr lang="en-US" altLang="zh-TW" sz="2400" dirty="0"/>
              <a:t>learning</a:t>
            </a:r>
            <a:r>
              <a:rPr lang="zh-TW" altLang="en-US" sz="2400" dirty="0"/>
              <a:t> </a:t>
            </a:r>
            <a:r>
              <a:rPr lang="en-US" altLang="zh-TW" sz="2400" dirty="0"/>
              <a:t>algorithm</a:t>
            </a:r>
            <a:r>
              <a:rPr lang="zh-TW" altLang="en-US" sz="2400" dirty="0"/>
              <a:t> </a:t>
            </a:r>
            <a:r>
              <a:rPr lang="en-US" altLang="zh-TW" sz="2400" dirty="0"/>
              <a:t>to</a:t>
            </a:r>
            <a:r>
              <a:rPr lang="zh-TW" altLang="en-US" sz="2400" dirty="0"/>
              <a:t> </a:t>
            </a:r>
            <a:r>
              <a:rPr lang="en-US" altLang="zh-TW" sz="2400" dirty="0"/>
              <a:t>explore</a:t>
            </a:r>
            <a:r>
              <a:rPr lang="zh-TW" altLang="en-US" sz="2400" dirty="0"/>
              <a:t> </a:t>
            </a:r>
            <a:r>
              <a:rPr lang="en-US" altLang="zh-TW" sz="2400" dirty="0"/>
              <a:t>the</a:t>
            </a:r>
            <a:r>
              <a:rPr lang="zh-TW" altLang="en-US" sz="2400" dirty="0"/>
              <a:t> </a:t>
            </a:r>
            <a:r>
              <a:rPr lang="en-US" altLang="zh-TW" sz="2400" dirty="0"/>
              <a:t>Heart</a:t>
            </a:r>
            <a:r>
              <a:rPr lang="zh-TW" altLang="en-US" sz="2400" dirty="0"/>
              <a:t> </a:t>
            </a:r>
            <a:r>
              <a:rPr lang="en-US" altLang="zh-TW" sz="2400" dirty="0"/>
              <a:t>Disease</a:t>
            </a:r>
            <a:r>
              <a:rPr lang="zh-TW" altLang="en-US" sz="2400" dirty="0"/>
              <a:t> </a:t>
            </a:r>
            <a:r>
              <a:rPr lang="en-US" altLang="zh-TW" sz="2400" dirty="0"/>
              <a:t>prediction</a:t>
            </a:r>
          </a:p>
          <a:p>
            <a:r>
              <a:rPr lang="en-US" altLang="zh-TW" sz="2400" dirty="0"/>
              <a:t>Comparing</a:t>
            </a:r>
            <a:r>
              <a:rPr lang="zh-TW" altLang="en-US" sz="2400" dirty="0"/>
              <a:t> </a:t>
            </a:r>
            <a:r>
              <a:rPr lang="en-US" altLang="zh-TW" sz="2400" dirty="0"/>
              <a:t>between different</a:t>
            </a:r>
            <a:r>
              <a:rPr lang="zh-TW" altLang="en-US" sz="2400" dirty="0"/>
              <a:t> </a:t>
            </a:r>
            <a:r>
              <a:rPr lang="en-US" altLang="zh-TW" sz="2400" dirty="0"/>
              <a:t>prediction</a:t>
            </a:r>
            <a:r>
              <a:rPr lang="zh-TW" altLang="en-US" sz="2400" dirty="0"/>
              <a:t> </a:t>
            </a:r>
            <a:r>
              <a:rPr lang="en-US" altLang="zh-TW" sz="2400" dirty="0"/>
              <a:t>models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r>
              <a:rPr lang="en-US" altLang="zh-TW" sz="2400" dirty="0"/>
              <a:t>Evaluating</a:t>
            </a:r>
            <a:r>
              <a:rPr lang="zh-TW" altLang="en-US" sz="2400" dirty="0"/>
              <a:t> </a:t>
            </a:r>
            <a:r>
              <a:rPr lang="en-US" altLang="zh-TW" sz="2400" dirty="0"/>
              <a:t>the</a:t>
            </a:r>
            <a:r>
              <a:rPr lang="zh-TW" altLang="en-US" sz="2400" dirty="0"/>
              <a:t> </a:t>
            </a:r>
            <a:r>
              <a:rPr lang="en-US" altLang="zh-TW" sz="2400" dirty="0"/>
              <a:t>attributes</a:t>
            </a:r>
            <a:r>
              <a:rPr lang="zh-TW" altLang="en-US" sz="2400" dirty="0"/>
              <a:t> </a:t>
            </a:r>
            <a:r>
              <a:rPr lang="en-US" altLang="zh-TW" sz="2400" dirty="0"/>
              <a:t>importance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THE GOAL is to CREATE a MEANINGFUL MODEL that we can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   trust to answer whether the patient may have heart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   disease or not.</a:t>
            </a:r>
          </a:p>
        </p:txBody>
      </p:sp>
    </p:spTree>
    <p:extLst>
      <p:ext uri="{BB962C8B-B14F-4D97-AF65-F5344CB8AC3E}">
        <p14:creationId xmlns:p14="http://schemas.microsoft.com/office/powerpoint/2010/main" val="39382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86642"/>
            <a:ext cx="7302500" cy="5092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A07-3B0C-4BD7-AA5F-B3B787D3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4735076"/>
          </a:xfrm>
        </p:spPr>
        <p:txBody>
          <a:bodyPr>
            <a:normAutofit/>
          </a:bodyPr>
          <a:lstStyle/>
          <a:p>
            <a:r>
              <a:rPr lang="en-US" dirty="0"/>
              <a:t>The Dataset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63337-2FA1-44A7-8521-3B3603D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52" y="637134"/>
            <a:ext cx="6302325" cy="2926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1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A07-3B0C-4BD7-AA5F-B3B787D3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4735076"/>
          </a:xfrm>
        </p:spPr>
        <p:txBody>
          <a:bodyPr/>
          <a:lstStyle/>
          <a:p>
            <a:r>
              <a:rPr lang="en-US" dirty="0"/>
              <a:t>Dealing with Missing Data by library mice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63337-2FA1-44A7-8521-3B3603D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4CBAC-1597-4E34-A09C-3B6B2E26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26" y="2776080"/>
            <a:ext cx="5903083" cy="408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E189F-A4E3-4EFA-9F58-F5672A960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60" y="2089044"/>
            <a:ext cx="6351814" cy="90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9A808-E97B-4D27-BAA2-4117E217D473}"/>
              </a:ext>
            </a:extLst>
          </p:cNvPr>
          <p:cNvSpPr txBox="1"/>
          <p:nvPr/>
        </p:nvSpPr>
        <p:spPr>
          <a:xfrm>
            <a:off x="1028701" y="1719712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out the missing data pattern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62FE7F-C7F7-486B-BE5E-4056060D5A4A}"/>
              </a:ext>
            </a:extLst>
          </p:cNvPr>
          <p:cNvSpPr/>
          <p:nvPr/>
        </p:nvSpPr>
        <p:spPr>
          <a:xfrm>
            <a:off x="7369629" y="2144486"/>
            <a:ext cx="781945" cy="8461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7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A07-3B0C-4BD7-AA5F-B3B787D3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4735076"/>
          </a:xfrm>
        </p:spPr>
        <p:txBody>
          <a:bodyPr/>
          <a:lstStyle/>
          <a:p>
            <a:r>
              <a:rPr lang="en-US" dirty="0"/>
              <a:t>Dealing with Missing Data by library mice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63337-2FA1-44A7-8521-3B3603D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057A0-77F0-4E13-8F25-7A295587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47" y="2173214"/>
            <a:ext cx="6360280" cy="668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A0D42-F021-4921-9C92-037549519F0C}"/>
              </a:ext>
            </a:extLst>
          </p:cNvPr>
          <p:cNvSpPr txBox="1"/>
          <p:nvPr/>
        </p:nvSpPr>
        <p:spPr>
          <a:xfrm>
            <a:off x="1028700" y="1719712"/>
            <a:ext cx="824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Imputes univariate missing data using classification and regression trees.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733888-0306-459C-B221-5081B0DB4165}"/>
              </a:ext>
            </a:extLst>
          </p:cNvPr>
          <p:cNvSpPr/>
          <p:nvPr/>
        </p:nvSpPr>
        <p:spPr>
          <a:xfrm>
            <a:off x="4882242" y="2220305"/>
            <a:ext cx="794658" cy="6217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2F7AC-75EF-4141-950E-48C58A15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47" y="2842027"/>
            <a:ext cx="6360280" cy="964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58D6CE-9201-4941-9F98-5782944E3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882243"/>
            <a:ext cx="6519608" cy="1926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92D65F-E87C-4A8A-A8D0-79D9D318DF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528" b="14064"/>
          <a:stretch/>
        </p:blipFill>
        <p:spPr>
          <a:xfrm>
            <a:off x="1028700" y="4242949"/>
            <a:ext cx="6428927" cy="613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52328-F0ED-4DA7-BEAC-1061F136F101}"/>
              </a:ext>
            </a:extLst>
          </p:cNvPr>
          <p:cNvSpPr txBox="1"/>
          <p:nvPr/>
        </p:nvSpPr>
        <p:spPr>
          <a:xfrm>
            <a:off x="969290" y="3821359"/>
            <a:ext cx="648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Chose one of the imputed data, complete the dataset.</a:t>
            </a:r>
          </a:p>
        </p:txBody>
      </p:sp>
    </p:spTree>
    <p:extLst>
      <p:ext uri="{BB962C8B-B14F-4D97-AF65-F5344CB8AC3E}">
        <p14:creationId xmlns:p14="http://schemas.microsoft.com/office/powerpoint/2010/main" val="64715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A07-3B0C-4BD7-AA5F-B3B787D3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512181"/>
          </a:xfrm>
        </p:spPr>
        <p:txBody>
          <a:bodyPr/>
          <a:lstStyle/>
          <a:p>
            <a:r>
              <a:rPr lang="en-US" dirty="0"/>
              <a:t>Unbalanced Response Variable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63337-2FA1-44A7-8521-3B3603D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2AB29-3FA0-477E-AB84-496B2CF0A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3" y="1646695"/>
            <a:ext cx="4453756" cy="228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1A35F-207A-4B50-B110-862B3F1CA06B}"/>
              </a:ext>
            </a:extLst>
          </p:cNvPr>
          <p:cNvSpPr txBox="1"/>
          <p:nvPr/>
        </p:nvSpPr>
        <p:spPr>
          <a:xfrm>
            <a:off x="5383755" y="1958090"/>
            <a:ext cx="3700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ROSE package to deal with binary classification problems 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99DBDE-C2B4-49A7-8994-CF4BED7808BA}"/>
              </a:ext>
            </a:extLst>
          </p:cNvPr>
          <p:cNvSpPr txBox="1">
            <a:spLocks/>
          </p:cNvSpPr>
          <p:nvPr/>
        </p:nvSpPr>
        <p:spPr>
          <a:xfrm>
            <a:off x="677334" y="3886423"/>
            <a:ext cx="8923866" cy="512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Features: factors and numeric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90849-97E4-4FA1-81B5-FFE0D3D9D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3" y="4378548"/>
            <a:ext cx="4433530" cy="2503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7A8FA-3874-42FE-90DA-49AC4E604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62" y="4378547"/>
            <a:ext cx="4433531" cy="25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9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A07-3B0C-4BD7-AA5F-B3B787D3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512181"/>
          </a:xfrm>
        </p:spPr>
        <p:txBody>
          <a:bodyPr/>
          <a:lstStyle/>
          <a:p>
            <a:r>
              <a:rPr lang="en-US" dirty="0"/>
              <a:t>Principal Component Analysis(PCA)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63337-2FA1-44A7-8521-3B3603D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67111-0D03-4DF8-BFAE-AD04A7E07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1" y="1818467"/>
            <a:ext cx="8683709" cy="400044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B7F5796-8596-448D-B9CB-33708D9AF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0688" y="152125"/>
            <a:ext cx="1873085" cy="59093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PCA is a statistical procedure that uses an orthogonal transformation to convert a set of observations of possibly correlated variables into a set of values of linearly uncorrelated variables called principal components. </a:t>
            </a:r>
          </a:p>
          <a:p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--</a:t>
            </a:r>
            <a:r>
              <a:rPr lang="en-US" altLang="en-US" dirty="0" err="1">
                <a:solidFill>
                  <a:schemeClr val="bg1"/>
                </a:solidFill>
              </a:rPr>
              <a:t>wikipeda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9292F-AA32-4CA1-B97B-2CBB22DA1385}"/>
              </a:ext>
            </a:extLst>
          </p:cNvPr>
          <p:cNvSpPr txBox="1"/>
          <p:nvPr/>
        </p:nvSpPr>
        <p:spPr>
          <a:xfrm>
            <a:off x="801934" y="5872697"/>
            <a:ext cx="614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 low, Be careful about feature selection.</a:t>
            </a:r>
          </a:p>
        </p:txBody>
      </p:sp>
    </p:spTree>
    <p:extLst>
      <p:ext uri="{BB962C8B-B14F-4D97-AF65-F5344CB8AC3E}">
        <p14:creationId xmlns:p14="http://schemas.microsoft.com/office/powerpoint/2010/main" val="43632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A07-3B0C-4BD7-AA5F-B3B787D3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512181"/>
          </a:xfrm>
        </p:spPr>
        <p:txBody>
          <a:bodyPr/>
          <a:lstStyle/>
          <a:p>
            <a:r>
              <a:rPr lang="en-US" dirty="0"/>
              <a:t>Factors and numeric need pre-processing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86D54C-9413-4036-BC98-B2A1A9C5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48B3D-63FE-47B4-BA44-B220CE9EC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896"/>
            <a:ext cx="10265407" cy="45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908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1122</TotalTime>
  <Words>429</Words>
  <Application>Microsoft Office PowerPoint</Application>
  <PresentationFormat>Widescreen</PresentationFormat>
  <Paragraphs>96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方正姚体</vt:lpstr>
      <vt:lpstr>Microsoft JhengHei</vt:lpstr>
      <vt:lpstr>华文新魏</vt:lpstr>
      <vt:lpstr>Arial</vt:lpstr>
      <vt:lpstr>Calibri</vt:lpstr>
      <vt:lpstr>Lucida Console</vt:lpstr>
      <vt:lpstr>Mangal</vt:lpstr>
      <vt:lpstr>Trebuchet MS</vt:lpstr>
      <vt:lpstr>Wingdings 3</vt:lpstr>
      <vt:lpstr>Facet</vt:lpstr>
      <vt:lpstr>Heart Disease Prediction</vt:lpstr>
      <vt:lpstr>Menu</vt:lpstr>
      <vt:lpstr>Motivation</vt:lpstr>
      <vt:lpstr>Data Preparation</vt:lpstr>
      <vt:lpstr>Data Preparation</vt:lpstr>
      <vt:lpstr>Data Preparation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Model Comparation</vt:lpstr>
      <vt:lpstr>Model Comparation</vt:lpstr>
      <vt:lpstr>Model Comparation</vt:lpstr>
      <vt:lpstr>Model Comparation</vt:lpstr>
      <vt:lpstr>Model Evaluation</vt:lpstr>
      <vt:lpstr>Feature Selection</vt:lpstr>
      <vt:lpstr>Feature Selection</vt:lpstr>
      <vt:lpstr>Model Improvement</vt:lpstr>
      <vt:lpstr>Model Improvement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yunsheng li</dc:creator>
  <cp:lastModifiedBy>yunsheng li</cp:lastModifiedBy>
  <cp:revision>53</cp:revision>
  <dcterms:created xsi:type="dcterms:W3CDTF">2017-11-21T07:05:18Z</dcterms:created>
  <dcterms:modified xsi:type="dcterms:W3CDTF">2017-11-22T01:58:06Z</dcterms:modified>
</cp:coreProperties>
</file>